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4"/>
  </p:notesMasterIdLst>
  <p:sldIdLst>
    <p:sldId id="256" r:id="rId2"/>
    <p:sldId id="265" r:id="rId3"/>
    <p:sldId id="266" r:id="rId4"/>
    <p:sldId id="257" r:id="rId5"/>
    <p:sldId id="259" r:id="rId6"/>
    <p:sldId id="260" r:id="rId7"/>
    <p:sldId id="261" r:id="rId8"/>
    <p:sldId id="262" r:id="rId9"/>
    <p:sldId id="263" r:id="rId10"/>
    <p:sldId id="264" r:id="rId11"/>
    <p:sldId id="267" r:id="rId12"/>
    <p:sldId id="268" r:id="rId1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2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3F254-CD24-4A26-93D7-CC69CC31F311}" type="datetimeFigureOut">
              <a:rPr lang="tr-TR" smtClean="0"/>
              <a:t>02.06.2020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2D642D-0C4E-472B-A42F-12AF64A4A071}" type="slidenum">
              <a:rPr lang="tr-TR" smtClean="0"/>
              <a:t>‹#›</a:t>
            </a:fld>
            <a:endParaRPr lang="tr-TR"/>
          </a:p>
        </p:txBody>
      </p:sp>
    </p:spTree>
    <p:extLst>
      <p:ext uri="{BB962C8B-B14F-4D97-AF65-F5344CB8AC3E}">
        <p14:creationId xmlns:p14="http://schemas.microsoft.com/office/powerpoint/2010/main" val="2504004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D2D642D-0C4E-472B-A42F-12AF64A4A071}" type="slidenum">
              <a:rPr lang="tr-TR" smtClean="0"/>
              <a:t>1</a:t>
            </a:fld>
            <a:endParaRPr lang="tr-TR"/>
          </a:p>
        </p:txBody>
      </p:sp>
    </p:spTree>
    <p:extLst>
      <p:ext uri="{BB962C8B-B14F-4D97-AF65-F5344CB8AC3E}">
        <p14:creationId xmlns:p14="http://schemas.microsoft.com/office/powerpoint/2010/main" val="131725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D2D642D-0C4E-472B-A42F-12AF64A4A071}" type="slidenum">
              <a:rPr lang="tr-TR" smtClean="0"/>
              <a:t>10</a:t>
            </a:fld>
            <a:endParaRPr lang="tr-TR"/>
          </a:p>
        </p:txBody>
      </p:sp>
    </p:spTree>
    <p:extLst>
      <p:ext uri="{BB962C8B-B14F-4D97-AF65-F5344CB8AC3E}">
        <p14:creationId xmlns:p14="http://schemas.microsoft.com/office/powerpoint/2010/main" val="3146137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7" name="Date Placeholder 6"/>
          <p:cNvSpPr>
            <a:spLocks noGrp="1"/>
          </p:cNvSpPr>
          <p:nvPr>
            <p:ph type="dt" sz="half" idx="10"/>
          </p:nvPr>
        </p:nvSpPr>
        <p:spPr/>
        <p:txBody>
          <a:bodyPr/>
          <a:lstStyle/>
          <a:p>
            <a:fld id="{255D13E1-33C9-44C2-B7AE-13A64C2C2E34}" type="datetimeFigureOut">
              <a:rPr lang="tr-TR" smtClean="0"/>
              <a:t>02.06.2020</a:t>
            </a:fld>
            <a:endParaRPr lang="tr-TR"/>
          </a:p>
        </p:txBody>
      </p:sp>
      <p:sp>
        <p:nvSpPr>
          <p:cNvPr id="8" name="Slide Number Placeholder 7"/>
          <p:cNvSpPr>
            <a:spLocks noGrp="1"/>
          </p:cNvSpPr>
          <p:nvPr>
            <p:ph type="sldNum" sz="quarter" idx="11"/>
          </p:nvPr>
        </p:nvSpPr>
        <p:spPr/>
        <p:txBody>
          <a:bodyPr/>
          <a:lstStyle/>
          <a:p>
            <a:fld id="{16083710-AA98-4E78-A6AC-3992E3611994}" type="slidenum">
              <a:rPr lang="tr-TR" smtClean="0"/>
              <a:t>‹#›</a:t>
            </a:fld>
            <a:endParaRPr lang="tr-TR"/>
          </a:p>
        </p:txBody>
      </p:sp>
      <p:sp>
        <p:nvSpPr>
          <p:cNvPr id="9" name="Footer Placeholder 8"/>
          <p:cNvSpPr>
            <a:spLocks noGrp="1"/>
          </p:cNvSpPr>
          <p:nvPr>
            <p:ph type="ftr" sz="quarter" idx="12"/>
          </p:nvPr>
        </p:nvSpPr>
        <p:spPr/>
        <p:txBody>
          <a:bodyPr/>
          <a:lstStyle/>
          <a:p>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255D13E1-33C9-44C2-B7AE-13A64C2C2E34}" type="datetimeFigureOut">
              <a:rPr lang="tr-TR" smtClean="0"/>
              <a:t>02.06.2020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6083710-AA98-4E78-A6AC-3992E3611994}"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255D13E1-33C9-44C2-B7AE-13A64C2C2E34}" type="datetimeFigureOut">
              <a:rPr lang="tr-TR" smtClean="0"/>
              <a:t>02.06.2020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6083710-AA98-4E78-A6AC-3992E3611994}"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p>
            <a:fld id="{255D13E1-33C9-44C2-B7AE-13A64C2C2E34}" type="datetimeFigureOut">
              <a:rPr lang="tr-TR" smtClean="0"/>
              <a:t>02.06.2020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6083710-AA98-4E78-A6AC-3992E3611994}"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55D13E1-33C9-44C2-B7AE-13A64C2C2E34}" type="datetimeFigureOut">
              <a:rPr lang="tr-TR" smtClean="0"/>
              <a:t>02.06.2020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6083710-AA98-4E78-A6AC-3992E3611994}" type="slidenum">
              <a:rPr lang="tr-TR" smtClean="0"/>
              <a:t>‹#›</a:t>
            </a:fld>
            <a:endParaRPr lang="tr-T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5" name="Date Placeholder 4"/>
          <p:cNvSpPr>
            <a:spLocks noGrp="1"/>
          </p:cNvSpPr>
          <p:nvPr>
            <p:ph type="dt" sz="half" idx="10"/>
          </p:nvPr>
        </p:nvSpPr>
        <p:spPr/>
        <p:txBody>
          <a:bodyPr/>
          <a:lstStyle/>
          <a:p>
            <a:fld id="{255D13E1-33C9-44C2-B7AE-13A64C2C2E34}" type="datetimeFigureOut">
              <a:rPr lang="tr-TR" smtClean="0"/>
              <a:t>02.06.2020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6083710-AA98-4E78-A6AC-3992E3611994}" type="slidenum">
              <a:rPr lang="tr-TR" smtClean="0"/>
              <a:t>‹#›</a:t>
            </a:fld>
            <a:endParaRPr lang="tr-TR"/>
          </a:p>
        </p:txBody>
      </p:sp>
      <p:sp>
        <p:nvSpPr>
          <p:cNvPr id="9" name="Content Placeholder 8"/>
          <p:cNvSpPr>
            <a:spLocks noGrp="1"/>
          </p:cNvSpPr>
          <p:nvPr>
            <p:ph sz="quarter" idx="13"/>
          </p:nvPr>
        </p:nvSpPr>
        <p:spPr>
          <a:xfrm>
            <a:off x="365760" y="1600200"/>
            <a:ext cx="4041648"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255D13E1-33C9-44C2-B7AE-13A64C2C2E34}" type="datetimeFigureOut">
              <a:rPr lang="tr-TR" smtClean="0"/>
              <a:t>02.06.2020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6083710-AA98-4E78-A6AC-3992E3611994}" type="slidenum">
              <a:rPr lang="tr-TR" smtClean="0"/>
              <a:t>‹#›</a:t>
            </a:fld>
            <a:endParaRPr lang="tr-TR"/>
          </a:p>
        </p:txBody>
      </p:sp>
      <p:sp>
        <p:nvSpPr>
          <p:cNvPr id="11" name="Content Placeholder 10"/>
          <p:cNvSpPr>
            <a:spLocks noGrp="1"/>
          </p:cNvSpPr>
          <p:nvPr>
            <p:ph sz="quarter" idx="13"/>
          </p:nvPr>
        </p:nvSpPr>
        <p:spPr>
          <a:xfrm>
            <a:off x="457200" y="2212848"/>
            <a:ext cx="4041648"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55D13E1-33C9-44C2-B7AE-13A64C2C2E34}" type="datetimeFigureOut">
              <a:rPr lang="tr-TR" smtClean="0"/>
              <a:t>02.06.2020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6083710-AA98-4E78-A6AC-3992E3611994}"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5D13E1-33C9-44C2-B7AE-13A64C2C2E34}" type="datetimeFigureOut">
              <a:rPr lang="tr-TR" smtClean="0"/>
              <a:t>02.06.2020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6083710-AA98-4E78-A6AC-3992E3611994}"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55D13E1-33C9-44C2-B7AE-13A64C2C2E34}" type="datetimeFigureOut">
              <a:rPr lang="tr-TR" smtClean="0"/>
              <a:t>02.06.2020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6083710-AA98-4E78-A6AC-3992E3611994}"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55D13E1-33C9-44C2-B7AE-13A64C2C2E34}" type="datetimeFigureOut">
              <a:rPr lang="tr-TR" smtClean="0"/>
              <a:t>02.06.2020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6083710-AA98-4E78-A6AC-3992E3611994}"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255D13E1-33C9-44C2-B7AE-13A64C2C2E34}" type="datetimeFigureOut">
              <a:rPr lang="tr-TR" smtClean="0"/>
              <a:t>02.06.2020</a:t>
            </a:fld>
            <a:endParaRPr lang="tr-T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tr-T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16083710-AA98-4E78-A6AC-3992E3611994}" type="slidenum">
              <a:rPr lang="tr-TR" smtClean="0"/>
              <a:t>‹#›</a:t>
            </a:fld>
            <a:endParaRPr lang="tr-T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79512" y="5949280"/>
            <a:ext cx="8712968" cy="528464"/>
          </a:xfrm>
        </p:spPr>
        <p:txBody>
          <a:bodyPr>
            <a:normAutofit/>
          </a:bodyPr>
          <a:lstStyle/>
          <a:p>
            <a:r>
              <a:rPr lang="tr-TR" b="1" dirty="0" smtClean="0">
                <a:solidFill>
                  <a:schemeClr val="tx1"/>
                </a:solidFill>
                <a:latin typeface="Times New Roman" pitchFamily="18" charset="0"/>
                <a:cs typeface="Times New Roman" pitchFamily="18" charset="0"/>
              </a:rPr>
              <a:t>‘‘DOĞRU OKUL DOĞRU TERCİH…’’</a:t>
            </a:r>
            <a:endParaRPr lang="tr-TR" b="1" dirty="0">
              <a:solidFill>
                <a:schemeClr val="tx1"/>
              </a:solidFill>
              <a:latin typeface="Times New Roman" pitchFamily="18" charset="0"/>
              <a:cs typeface="Times New Roman" pitchFamily="18" charset="0"/>
            </a:endParaRPr>
          </a:p>
        </p:txBody>
      </p:sp>
      <p:pic>
        <p:nvPicPr>
          <p:cNvPr id="1028" name="Picture 4" descr="C:\Users\hp\Desktop\YAĞANBABA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332656"/>
            <a:ext cx="5616624" cy="5174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8654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683568" y="4953000"/>
            <a:ext cx="7776864" cy="1219200"/>
          </a:xfrm>
        </p:spPr>
        <p:txBody>
          <a:bodyPr>
            <a:normAutofit lnSpcReduction="10000"/>
          </a:bodyPr>
          <a:lstStyle/>
          <a:p>
            <a:pPr marL="342900" indent="-342900">
              <a:buFont typeface="Arial" pitchFamily="34" charset="0"/>
              <a:buChar char="•"/>
            </a:pPr>
            <a:r>
              <a:rPr lang="tr-TR" dirty="0" smtClean="0">
                <a:solidFill>
                  <a:schemeClr val="tx1"/>
                </a:solidFill>
                <a:latin typeface="Times New Roman" pitchFamily="18" charset="0"/>
                <a:cs typeface="Times New Roman" pitchFamily="18" charset="0"/>
              </a:rPr>
              <a:t>OKULUMUZ HERGÜN TEMİZLİK GÖREVLİLERİ TARAFINDAN </a:t>
            </a:r>
            <a:endParaRPr lang="tr-TR" dirty="0">
              <a:solidFill>
                <a:schemeClr val="tx1"/>
              </a:solidFill>
              <a:latin typeface="Times New Roman" pitchFamily="18" charset="0"/>
              <a:cs typeface="Times New Roman" pitchFamily="18" charset="0"/>
            </a:endParaRPr>
          </a:p>
          <a:p>
            <a:r>
              <a:rPr lang="tr-TR" dirty="0" smtClean="0">
                <a:solidFill>
                  <a:schemeClr val="tx1"/>
                </a:solidFill>
                <a:latin typeface="Times New Roman" pitchFamily="18" charset="0"/>
                <a:cs typeface="Times New Roman" pitchFamily="18" charset="0"/>
              </a:rPr>
              <a:t> DÜZENLİ OLARAK  TEMİZLENMEKTEDİR.</a:t>
            </a:r>
            <a:endParaRPr lang="tr-TR" dirty="0">
              <a:solidFill>
                <a:schemeClr val="tx1"/>
              </a:solidFill>
              <a:latin typeface="Times New Roman" pitchFamily="18" charset="0"/>
              <a:cs typeface="Times New Roman" pitchFamily="18" charset="0"/>
            </a:endParaRPr>
          </a:p>
        </p:txBody>
      </p:sp>
      <p:pic>
        <p:nvPicPr>
          <p:cNvPr id="9218" name="Picture 2" descr="C:\Users\hp\Desktop\İlt__Yağanbaba_İmam_Hatip_Ortaokulu_Fotoğrafları (1)\Tuvalet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571500"/>
            <a:ext cx="3816424" cy="4153644"/>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hp\Desktop\İlt__Yağanbaba_İmam_Hatip_Ortaokulu_Fotoğrafları (1)\Korid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571500"/>
            <a:ext cx="4186080" cy="4153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96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OKULUMUZ HAKKINDA</a:t>
            </a:r>
            <a:endParaRPr lang="tr-TR" dirty="0"/>
          </a:p>
        </p:txBody>
      </p:sp>
      <p:sp>
        <p:nvSpPr>
          <p:cNvPr id="3" name="İçerik Yer Tutucusu 2"/>
          <p:cNvSpPr>
            <a:spLocks noGrp="1"/>
          </p:cNvSpPr>
          <p:nvPr>
            <p:ph idx="1"/>
          </p:nvPr>
        </p:nvSpPr>
        <p:spPr>
          <a:xfrm>
            <a:off x="323528" y="2132856"/>
            <a:ext cx="8229600" cy="4525963"/>
          </a:xfrm>
        </p:spPr>
        <p:txBody>
          <a:bodyPr/>
          <a:lstStyle/>
          <a:p>
            <a:r>
              <a:rPr lang="tr-TR" dirty="0">
                <a:solidFill>
                  <a:schemeClr val="tx2">
                    <a:lumMod val="60000"/>
                    <a:lumOff val="40000"/>
                  </a:schemeClr>
                </a:solidFill>
              </a:rPr>
              <a:t>Saatler: </a:t>
            </a:r>
            <a:r>
              <a:rPr lang="tr-TR" dirty="0" smtClean="0">
                <a:solidFill>
                  <a:schemeClr val="tx2">
                    <a:lumMod val="60000"/>
                    <a:lumOff val="40000"/>
                  </a:schemeClr>
                </a:solidFill>
              </a:rPr>
              <a:t>08:30-15:20</a:t>
            </a:r>
            <a:endParaRPr lang="tr-TR" dirty="0">
              <a:solidFill>
                <a:schemeClr val="tx2">
                  <a:lumMod val="60000"/>
                  <a:lumOff val="40000"/>
                </a:schemeClr>
              </a:solidFill>
            </a:endParaRPr>
          </a:p>
          <a:p>
            <a:r>
              <a:rPr lang="tr-TR" dirty="0">
                <a:solidFill>
                  <a:schemeClr val="tx2">
                    <a:lumMod val="60000"/>
                    <a:lumOff val="40000"/>
                  </a:schemeClr>
                </a:solidFill>
              </a:rPr>
              <a:t>Isınma: KALORİFER</a:t>
            </a:r>
          </a:p>
          <a:p>
            <a:r>
              <a:rPr lang="tr-TR" dirty="0">
                <a:solidFill>
                  <a:schemeClr val="tx2">
                    <a:lumMod val="60000"/>
                    <a:lumOff val="40000"/>
                  </a:schemeClr>
                </a:solidFill>
              </a:rPr>
              <a:t>Bağlantı: ADSL</a:t>
            </a:r>
          </a:p>
          <a:p>
            <a:r>
              <a:rPr lang="tr-TR" dirty="0">
                <a:solidFill>
                  <a:schemeClr val="tx2">
                    <a:lumMod val="60000"/>
                    <a:lumOff val="40000"/>
                  </a:schemeClr>
                </a:solidFill>
              </a:rPr>
              <a:t>Yabancı Dil: İngilizce</a:t>
            </a:r>
          </a:p>
          <a:p>
            <a:r>
              <a:rPr lang="tr-TR" dirty="0">
                <a:solidFill>
                  <a:schemeClr val="tx2">
                    <a:lumMod val="60000"/>
                    <a:lumOff val="40000"/>
                  </a:schemeClr>
                </a:solidFill>
              </a:rPr>
              <a:t>Servis Bilgisi: İl merkezinden okulumuza öğretmen servisi bulunmaktadır</a:t>
            </a:r>
            <a:r>
              <a:rPr lang="tr-TR" dirty="0" smtClean="0">
                <a:solidFill>
                  <a:schemeClr val="tx2">
                    <a:lumMod val="60000"/>
                    <a:lumOff val="40000"/>
                  </a:schemeClr>
                </a:solidFill>
              </a:rPr>
              <a:t>.</a:t>
            </a:r>
          </a:p>
          <a:p>
            <a:r>
              <a:rPr lang="tr-TR" dirty="0">
                <a:solidFill>
                  <a:schemeClr val="tx2">
                    <a:lumMod val="60000"/>
                    <a:lumOff val="40000"/>
                  </a:schemeClr>
                </a:solidFill>
              </a:rPr>
              <a:t> Adres - Hınıs Caddesi Yağan Mahallesi Köprüköy/ERZURUM Okul Müdürü Ahmet HİKMET 05055862642 Müdür Yardımcısı Aykut DENİZ 05388193417</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3647" y="0"/>
            <a:ext cx="2010544" cy="2025775"/>
          </a:xfrm>
          <a:prstGeom prst="rect">
            <a:avLst/>
          </a:prstGeom>
        </p:spPr>
      </p:pic>
    </p:spTree>
    <p:extLst>
      <p:ext uri="{BB962C8B-B14F-4D97-AF65-F5344CB8AC3E}">
        <p14:creationId xmlns:p14="http://schemas.microsoft.com/office/powerpoint/2010/main" val="381539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548680"/>
            <a:ext cx="8229600" cy="1600200"/>
          </a:xfrm>
        </p:spPr>
        <p:txBody>
          <a:bodyPr/>
          <a:lstStyle/>
          <a:p>
            <a:r>
              <a:rPr lang="tr-TR" sz="4000" dirty="0" smtClean="0"/>
              <a:t>HUZURLU ORTAMDA GELECEĞE YÜRÜYORUZ…</a:t>
            </a:r>
            <a:endParaRPr lang="tr-TR" sz="4000"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728" y="2924944"/>
            <a:ext cx="5041564" cy="3384376"/>
          </a:xfrm>
        </p:spPr>
      </p:pic>
    </p:spTree>
    <p:extLst>
      <p:ext uri="{BB962C8B-B14F-4D97-AF65-F5344CB8AC3E}">
        <p14:creationId xmlns:p14="http://schemas.microsoft.com/office/powerpoint/2010/main" val="1930429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hp\Desktop\Ekran Alıntısı.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151" y="738630"/>
            <a:ext cx="8312681" cy="5085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0469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hp\Desktop\cfe1f3aa84fa3d0408883a5692d3e8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597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014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539552" y="4869160"/>
            <a:ext cx="8064896" cy="1752600"/>
          </a:xfrm>
        </p:spPr>
        <p:txBody>
          <a:bodyPr>
            <a:normAutofit/>
          </a:bodyPr>
          <a:lstStyle/>
          <a:p>
            <a:r>
              <a:rPr lang="tr-TR" dirty="0" smtClean="0">
                <a:solidFill>
                  <a:schemeClr val="tx1"/>
                </a:solidFill>
                <a:latin typeface="Times New Roman" pitchFamily="18" charset="0"/>
                <a:cs typeface="Times New Roman" pitchFamily="18" charset="0"/>
              </a:rPr>
              <a:t>OKULUMUZ ERZURUM İLİ KÖPRÜKÖY İLÇESİNE BAĞLI  YAĞAN KÖYÜNDE 2016 YILINA EĞİTİM ÖĞRETİME BAŞLAMIŞTIR.</a:t>
            </a:r>
            <a:endParaRPr lang="tr-TR" dirty="0">
              <a:solidFill>
                <a:schemeClr val="tx1"/>
              </a:solidFill>
              <a:latin typeface="Times New Roman" pitchFamily="18" charset="0"/>
              <a:cs typeface="Times New Roman" pitchFamily="18" charset="0"/>
            </a:endParaRPr>
          </a:p>
        </p:txBody>
      </p:sp>
      <p:pic>
        <p:nvPicPr>
          <p:cNvPr id="2050" name="Picture 2" descr="C:\Users\hp\Desktop\İlt__Yağanbaba_İmam_Hatip_Ortaokulu_Fotoğrafları (1)\20100737_SBWG83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4009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869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64234" y="381000"/>
            <a:ext cx="8229600" cy="6216351"/>
          </a:xfrm>
        </p:spPr>
        <p:txBody>
          <a:bodyPr>
            <a:normAutofit/>
          </a:bodyPr>
          <a:lstStyle/>
          <a:p>
            <a:pPr algn="l"/>
            <a:r>
              <a:rPr lang="tr-TR" sz="2800" dirty="0">
                <a:solidFill>
                  <a:schemeClr val="tx1"/>
                </a:solidFill>
              </a:rPr>
              <a:t>Vizyon: Akılcılık ve bilime önem veren, dürüst, ahlaklı, çevreye duyarlı bireyler yetiştirmektir.</a:t>
            </a:r>
            <a:br>
              <a:rPr lang="tr-TR" sz="2800" dirty="0">
                <a:solidFill>
                  <a:schemeClr val="tx1"/>
                </a:solidFill>
              </a:rPr>
            </a:br>
            <a:r>
              <a:rPr lang="tr-TR" sz="2800" dirty="0">
                <a:solidFill>
                  <a:schemeClr val="tx1"/>
                </a:solidFill>
              </a:rPr>
              <a:t/>
            </a:r>
            <a:br>
              <a:rPr lang="tr-TR" sz="2800" dirty="0">
                <a:solidFill>
                  <a:schemeClr val="tx1"/>
                </a:solidFill>
              </a:rPr>
            </a:br>
            <a:r>
              <a:rPr lang="tr-TR" sz="2800" dirty="0">
                <a:solidFill>
                  <a:schemeClr val="tx1"/>
                </a:solidFill>
              </a:rPr>
              <a:t>Misyon: </a:t>
            </a:r>
            <a:r>
              <a:rPr lang="tr-TR" sz="2800" dirty="0" err="1">
                <a:solidFill>
                  <a:schemeClr val="tx1"/>
                </a:solidFill>
              </a:rPr>
              <a:t>Yağanbaba</a:t>
            </a:r>
            <a:r>
              <a:rPr lang="tr-TR" sz="2800" dirty="0">
                <a:solidFill>
                  <a:schemeClr val="tx1"/>
                </a:solidFill>
              </a:rPr>
              <a:t> İmam Hatip Ortaokulu olarak kişi hak ve özgürlüklerine saygılı, geçmişine sahip çıkarak geleceğe daha emin adımlarla yürümeyi hedef edinen, araştıran, sorgulayan bilimsel veriler ışığında ilerlemeyi amaç edinmiş, çevreye duyarlı kendine güvenen, hoşgörülü, kendini ve toplumu geliştirmek adına fedakârlıktan kaçınmayan, tüm değerleri hissederek yaşayan , Atatürk ilke ve inkılaplarına bağlı İNSAN yetiştirmektir.</a:t>
            </a:r>
          </a:p>
        </p:txBody>
      </p:sp>
    </p:spTree>
    <p:extLst>
      <p:ext uri="{BB962C8B-B14F-4D97-AF65-F5344CB8AC3E}">
        <p14:creationId xmlns:p14="http://schemas.microsoft.com/office/powerpoint/2010/main" val="3706214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07504" y="4869160"/>
            <a:ext cx="8856984" cy="1988840"/>
          </a:xfrm>
        </p:spPr>
        <p:txBody>
          <a:bodyPr/>
          <a:lstStyle/>
          <a:p>
            <a:pPr marL="342900" indent="-342900" algn="l">
              <a:buFont typeface="Arial" pitchFamily="34" charset="0"/>
              <a:buChar char="•"/>
            </a:pPr>
            <a:r>
              <a:rPr lang="tr-TR" dirty="0" smtClean="0">
                <a:solidFill>
                  <a:schemeClr val="tx1"/>
                </a:solidFill>
                <a:latin typeface="Times New Roman" pitchFamily="18" charset="0"/>
                <a:cs typeface="Times New Roman" pitchFamily="18" charset="0"/>
              </a:rPr>
              <a:t>OKULUMUZUN EĞİTİM KADROSU MÜDÜR,MÜDÜR YARDIMCISI VE 8 TANE ÖĞRETMENDEN (1 SOSYAL BİLGİLER,</a:t>
            </a:r>
            <a:r>
              <a:rPr lang="tr-TR" dirty="0">
                <a:solidFill>
                  <a:schemeClr val="tx1"/>
                </a:solidFill>
                <a:latin typeface="Times New Roman" pitchFamily="18" charset="0"/>
                <a:cs typeface="Times New Roman" pitchFamily="18" charset="0"/>
              </a:rPr>
              <a:t> </a:t>
            </a:r>
            <a:r>
              <a:rPr lang="tr-TR" dirty="0" smtClean="0">
                <a:solidFill>
                  <a:schemeClr val="tx1"/>
                </a:solidFill>
                <a:latin typeface="Times New Roman" pitchFamily="18" charset="0"/>
                <a:cs typeface="Times New Roman" pitchFamily="18" charset="0"/>
              </a:rPr>
              <a:t>2 MATEMATİK,1 İNGİLİZCE, 2 DİN KÜLTÜRÜ VE AHLAK BİLGİSİ ÖĞRETMENİ) OLUŞMAKTADIR.</a:t>
            </a:r>
          </a:p>
        </p:txBody>
      </p:sp>
      <p:pic>
        <p:nvPicPr>
          <p:cNvPr id="5124" name="Picture 4" descr="C:\Users\hp\Desktop\İlt__Yağanbaba_İmam_Hatip_Ortaokulu_Fotoğrafları (1)\Öğretmenler Odası.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88641"/>
            <a:ext cx="7620000"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585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797152"/>
            <a:ext cx="8229600" cy="1600200"/>
          </a:xfrm>
        </p:spPr>
        <p:txBody>
          <a:bodyPr/>
          <a:lstStyle/>
          <a:p>
            <a:pPr marL="685800" indent="-685800">
              <a:buFont typeface="Arial" pitchFamily="34" charset="0"/>
              <a:buChar char="•"/>
            </a:pPr>
            <a:r>
              <a:rPr lang="tr-TR" sz="3200" dirty="0" smtClean="0">
                <a:solidFill>
                  <a:schemeClr val="tx1"/>
                </a:solidFill>
                <a:latin typeface="Times New Roman" pitchFamily="18" charset="0"/>
                <a:cs typeface="Times New Roman" pitchFamily="18" charset="0"/>
              </a:rPr>
              <a:t>OKULUMUZDA 7 DERSLİK BULUNMAKTADIR.</a:t>
            </a:r>
            <a:endParaRPr lang="tr-TR" sz="3200" dirty="0">
              <a:solidFill>
                <a:schemeClr val="tx1"/>
              </a:solidFill>
              <a:latin typeface="Times New Roman" pitchFamily="18" charset="0"/>
              <a:cs typeface="Times New Roman" pitchFamily="18" charset="0"/>
            </a:endParaRPr>
          </a:p>
        </p:txBody>
      </p:sp>
      <p:pic>
        <p:nvPicPr>
          <p:cNvPr id="6146" name="Picture 2" descr="C:\Users\hp\Desktop\İlt__Yağanbaba_İmam_Hatip_Ortaokulu_Fotoğrafları (1)\Sını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88641"/>
            <a:ext cx="7620000" cy="4104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700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797152"/>
            <a:ext cx="8229600" cy="1600200"/>
          </a:xfrm>
        </p:spPr>
        <p:txBody>
          <a:bodyPr/>
          <a:lstStyle/>
          <a:p>
            <a:pPr marL="457200" indent="-457200">
              <a:buFont typeface="Arial" pitchFamily="34" charset="0"/>
              <a:buChar char="•"/>
            </a:pPr>
            <a:r>
              <a:rPr lang="tr-TR" sz="2800" dirty="0" smtClean="0">
                <a:solidFill>
                  <a:schemeClr val="tx1"/>
                </a:solidFill>
                <a:latin typeface="Times New Roman" pitchFamily="18" charset="0"/>
                <a:cs typeface="Times New Roman" pitchFamily="18" charset="0"/>
              </a:rPr>
              <a:t>OKULUMUZDA 1 </a:t>
            </a:r>
            <a:r>
              <a:rPr lang="tr-TR" sz="2800" dirty="0" smtClean="0">
                <a:solidFill>
                  <a:schemeClr val="tx1"/>
                </a:solidFill>
                <a:latin typeface="Times New Roman" pitchFamily="18" charset="0"/>
                <a:cs typeface="Times New Roman" pitchFamily="18" charset="0"/>
              </a:rPr>
              <a:t>ADET FEN LABORATUVARI </a:t>
            </a:r>
            <a:r>
              <a:rPr lang="tr-TR" sz="2800" dirty="0" smtClean="0">
                <a:solidFill>
                  <a:schemeClr val="tx1"/>
                </a:solidFill>
                <a:latin typeface="Times New Roman" pitchFamily="18" charset="0"/>
                <a:cs typeface="Times New Roman" pitchFamily="18" charset="0"/>
              </a:rPr>
              <a:t>BULUNMAKTADIR.</a:t>
            </a:r>
            <a:endParaRPr lang="tr-TR" sz="2800" dirty="0">
              <a:solidFill>
                <a:schemeClr val="tx1"/>
              </a:solidFill>
              <a:latin typeface="Times New Roman" pitchFamily="18" charset="0"/>
              <a:cs typeface="Times New Roman" pitchFamily="18" charset="0"/>
            </a:endParaRPr>
          </a:p>
        </p:txBody>
      </p:sp>
      <p:pic>
        <p:nvPicPr>
          <p:cNvPr id="7170" name="Picture 2" descr="C:\Users\hp\Desktop\İlt__Yağanbaba_İmam_Hatip_Ortaokulu_Fotoğrafları (1)\Laboratuv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88641"/>
            <a:ext cx="7620000"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5744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dirty="0"/>
          </a:p>
        </p:txBody>
      </p:sp>
      <p:sp>
        <p:nvSpPr>
          <p:cNvPr id="3" name="Alt Başlık 2"/>
          <p:cNvSpPr>
            <a:spLocks noGrp="1"/>
          </p:cNvSpPr>
          <p:nvPr>
            <p:ph type="subTitle" idx="1"/>
          </p:nvPr>
        </p:nvSpPr>
        <p:spPr>
          <a:xfrm>
            <a:off x="748145" y="5733256"/>
            <a:ext cx="7776864" cy="1219200"/>
          </a:xfrm>
        </p:spPr>
        <p:txBody>
          <a:bodyPr/>
          <a:lstStyle/>
          <a:p>
            <a:pPr marL="342900" indent="-342900">
              <a:buFont typeface="Arial" pitchFamily="34" charset="0"/>
              <a:buChar char="•"/>
            </a:pPr>
            <a:r>
              <a:rPr lang="tr-TR" dirty="0" smtClean="0">
                <a:solidFill>
                  <a:schemeClr val="tx1"/>
                </a:solidFill>
                <a:latin typeface="Times New Roman" pitchFamily="18" charset="0"/>
                <a:cs typeface="Times New Roman" pitchFamily="18" charset="0"/>
              </a:rPr>
              <a:t>OKULUMUZDA 1 ADET MESCİT MEVCUTTUR.</a:t>
            </a:r>
            <a:endParaRPr lang="tr-TR" dirty="0">
              <a:solidFill>
                <a:schemeClr val="tx1"/>
              </a:solidFill>
              <a:latin typeface="Times New Roman" pitchFamily="18" charset="0"/>
              <a:cs typeface="Times New Roman" pitchFamily="18" charset="0"/>
            </a:endParaRPr>
          </a:p>
        </p:txBody>
      </p:sp>
      <p:pic>
        <p:nvPicPr>
          <p:cNvPr id="8194" name="Picture 2" descr="C:\Users\hp\Desktop\İlt__Yağanbaba_İmam_Hatip_Ortaokulu_Fotoğrafları (1)\Mesc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32656"/>
            <a:ext cx="7620000" cy="4824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3619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116</TotalTime>
  <Words>143</Words>
  <Application>Microsoft Office PowerPoint</Application>
  <PresentationFormat>Ekran Gösterisi (4:3)</PresentationFormat>
  <Paragraphs>19</Paragraphs>
  <Slides>12</Slides>
  <Notes>2</Notes>
  <HiddenSlides>0</HiddenSlides>
  <MMClips>0</MMClips>
  <ScaleCrop>false</ScaleCrop>
  <HeadingPairs>
    <vt:vector size="4" baseType="variant">
      <vt:variant>
        <vt:lpstr>Tema</vt:lpstr>
      </vt:variant>
      <vt:variant>
        <vt:i4>1</vt:i4>
      </vt:variant>
      <vt:variant>
        <vt:lpstr>Slayt Başlıkları</vt:lpstr>
      </vt:variant>
      <vt:variant>
        <vt:i4>12</vt:i4>
      </vt:variant>
    </vt:vector>
  </HeadingPairs>
  <TitlesOfParts>
    <vt:vector size="13" baseType="lpstr">
      <vt:lpstr>Üst Düzey</vt:lpstr>
      <vt:lpstr>PowerPoint Sunusu</vt:lpstr>
      <vt:lpstr>PowerPoint Sunusu</vt:lpstr>
      <vt:lpstr>PowerPoint Sunusu</vt:lpstr>
      <vt:lpstr>PowerPoint Sunusu</vt:lpstr>
      <vt:lpstr>Vizyon: Akılcılık ve bilime önem veren, dürüst, ahlaklı, çevreye duyarlı bireyler yetiştirmektir.  Misyon: Yağanbaba İmam Hatip Ortaokulu olarak kişi hak ve özgürlüklerine saygılı, geçmişine sahip çıkarak geleceğe daha emin adımlarla yürümeyi hedef edinen, araştıran, sorgulayan bilimsel veriler ışığında ilerlemeyi amaç edinmiş, çevreye duyarlı kendine güvenen, hoşgörülü, kendini ve toplumu geliştirmek adına fedakârlıktan kaçınmayan, tüm değerleri hissederek yaşayan , Atatürk ilke ve inkılaplarına bağlı İNSAN yetiştirmektir.</vt:lpstr>
      <vt:lpstr>PowerPoint Sunusu</vt:lpstr>
      <vt:lpstr>OKULUMUZDA 7 DERSLİK BULUNMAKTADIR.</vt:lpstr>
      <vt:lpstr>OKULUMUZDA 1 ADET FEN LABORATUVARI BULUNMAKTADIR.</vt:lpstr>
      <vt:lpstr>PowerPoint Sunusu</vt:lpstr>
      <vt:lpstr>PowerPoint Sunusu</vt:lpstr>
      <vt:lpstr>OKULUMUZ HAKKINDA</vt:lpstr>
      <vt:lpstr>HUZURLU ORTAMDA GELECEĞE YÜRÜYORUZ…</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hp</dc:creator>
  <cp:lastModifiedBy>Windows Kullanıcısı</cp:lastModifiedBy>
  <cp:revision>16</cp:revision>
  <dcterms:created xsi:type="dcterms:W3CDTF">2020-04-11T17:15:24Z</dcterms:created>
  <dcterms:modified xsi:type="dcterms:W3CDTF">2020-06-02T08:14:38Z</dcterms:modified>
</cp:coreProperties>
</file>